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notesMasterIdLst>
    <p:notesMasterId r:id="rId7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8" Type="http://schemas.openxmlformats.org/officeDocument/2006/relationships/presProps" Target="presProps.xml"/><Relationship Id="rId9" Type="http://schemas.openxmlformats.org/officeDocument/2006/relationships/viewProps" Target="viewProps.xml"/><Relationship Id="rId10" Type="http://schemas.openxmlformats.org/officeDocument/2006/relationships/theme" Target="theme/theme1.xml"/><Relationship Id="rId1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Response to diversity issues can include:
- Training and Development
- Cultural Awareness Programs
- Inclusive Policies
- Flexible Work Arrangements
- Mentoring and Support Programs
- Employee Resource Groups
- Regular Feedback and Communication
- Celebrating Cultural Events
Diversity in Vietnam: limited
- Students are the same age
- Most students and staff are Vietnamese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EEO and Fair Work laws
EEO: Equal Employment Opportunity
Fair Work: Fair Work Act 2009 (Cth)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2024-07-14T02:33:14Z</dcterms:created>
  <dcterms:modified xsi:type="dcterms:W3CDTF">2024-07-14T02:33:14Z</dcterms:modified>
</cp:coreProperties>
</file>